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92" r:id="rId4"/>
    <p:sldId id="259" r:id="rId5"/>
    <p:sldId id="272" r:id="rId6"/>
    <p:sldId id="273" r:id="rId7"/>
    <p:sldId id="274" r:id="rId8"/>
    <p:sldId id="290" r:id="rId9"/>
    <p:sldId id="285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C1618C-C6D2-4A1A-A66B-66642AC0BF8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DD1C6-8835-4FDC-9E70-5ED80E55DFA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07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C1618C-C6D2-4A1A-A66B-66642AC0BF8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DD1C6-8835-4FDC-9E70-5ED80E55DFA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729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C1618C-C6D2-4A1A-A66B-66642AC0BF8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DD1C6-8835-4FDC-9E70-5ED80E55DFA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686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C1618C-C6D2-4A1A-A66B-66642AC0BF8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DD1C6-8835-4FDC-9E70-5ED80E55DFA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630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C1618C-C6D2-4A1A-A66B-66642AC0BF8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DD1C6-8835-4FDC-9E70-5ED80E55DFA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592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C1618C-C6D2-4A1A-A66B-66642AC0BF8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DD1C6-8835-4FDC-9E70-5ED80E55DFA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91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C1618C-C6D2-4A1A-A66B-66642AC0BF8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DD1C6-8835-4FDC-9E70-5ED80E55DFA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794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C1618C-C6D2-4A1A-A66B-66642AC0BF8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DD1C6-8835-4FDC-9E70-5ED80E55DFA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69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C1618C-C6D2-4A1A-A66B-66642AC0BF8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DD1C6-8835-4FDC-9E70-5ED80E55DFA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794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C1618C-C6D2-4A1A-A66B-66642AC0BF8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DD1C6-8835-4FDC-9E70-5ED80E55DFA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184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C1618C-C6D2-4A1A-A66B-66642AC0BF8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DD1C6-8835-4FDC-9E70-5ED80E55DFA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83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C1618C-C6D2-4A1A-A66B-66642AC0BF8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DD1C6-8835-4FDC-9E70-5ED80E55DFA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59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90A9D50-61A9-FB23-224A-8D39AE05E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1182"/>
            <a:ext cx="11032296" cy="59038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C58A818-432E-DD9D-F4A2-D879C3156A94}"/>
              </a:ext>
            </a:extLst>
          </p:cNvPr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9873" y="1910910"/>
            <a:ext cx="10037617" cy="280846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</a:t>
            </a:r>
            <a:r>
              <a:rPr kumimoji="0" lang="en-US" sz="45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5: </a:t>
            </a:r>
            <a:endParaRPr kumimoji="0" lang="en-US" sz="45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 VIỆC</a:t>
            </a: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LÀM BÌNH DỊ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 CAO QUÝ TRONG CUỘC SỐNG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(Tiết 1)</a:t>
            </a:r>
            <a:endParaRPr kumimoji="0" lang="en-US" sz="45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085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pSp>
        <p:nvGrpSpPr>
          <p:cNvPr id="14" name="object 7">
            <a:extLst>
              <a:ext uri="{FF2B5EF4-FFF2-40B4-BE49-F238E27FC236}">
                <a16:creationId xmlns:a16="http://schemas.microsoft.com/office/drawing/2014/main" xmlns="" id="{75A27B70-E559-7252-0815-43F82454B047}"/>
              </a:ext>
            </a:extLst>
          </p:cNvPr>
          <p:cNvGrpSpPr/>
          <p:nvPr/>
        </p:nvGrpSpPr>
        <p:grpSpPr>
          <a:xfrm>
            <a:off x="197056" y="386455"/>
            <a:ext cx="1076989" cy="1304233"/>
            <a:chOff x="507275" y="2984146"/>
            <a:chExt cx="483870" cy="703580"/>
          </a:xfrm>
        </p:grpSpPr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xmlns="" id="{467BB7CA-BF7F-6FCC-B177-21A4A176AC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xmlns="" id="{ED072C46-1862-6FF8-D16A-A579D86BE0C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749A7E0-9CBF-3075-16C2-1C09BB584545}"/>
              </a:ext>
            </a:extLst>
          </p:cNvPr>
          <p:cNvSpPr txBox="1"/>
          <p:nvPr/>
        </p:nvSpPr>
        <p:spPr>
          <a:xfrm>
            <a:off x="442117" y="1824741"/>
            <a:ext cx="314922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Tìm hiểu về một số việc làm tốt trong cuộc sống.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Gợi ý: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Quan sát hình ảnh dưới đây, em thấy có những hình ảnh nào thể hiện về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việc làm tốt đẹp?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Tại sao có thể nói những việc làm này bình dị mà cao quý?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Em hãy kể tên những việc làm tốt đẹp ở trường, lớp và nơi em sinh sống.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CFD7B22-61B7-5E8E-8777-765306BFC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436" y="496957"/>
            <a:ext cx="8202508" cy="599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2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4A60702-56BB-F65B-C6CC-150E1C9C9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618" y="98051"/>
            <a:ext cx="7445651" cy="66618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311C2AD-239A-DF9A-38F5-CE7296AA2C5B}"/>
              </a:ext>
            </a:extLst>
          </p:cNvPr>
          <p:cNvSpPr/>
          <p:nvPr/>
        </p:nvSpPr>
        <p:spPr>
          <a:xfrm>
            <a:off x="6096000" y="6492875"/>
            <a:ext cx="2968487" cy="2670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0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B84D76-B935-CFE1-FBF2-3563FFB78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10366810" cy="61277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D052948-B979-C64C-9660-EAFEEE308535}"/>
              </a:ext>
            </a:extLst>
          </p:cNvPr>
          <p:cNvSpPr/>
          <p:nvPr/>
        </p:nvSpPr>
        <p:spPr>
          <a:xfrm>
            <a:off x="838200" y="365124"/>
            <a:ext cx="5602357" cy="6312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9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A0B5DB3-3F95-98A5-1553-7FE26F3BE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59" y="1027906"/>
            <a:ext cx="11176320" cy="504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5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63B3F1-2DA5-A500-B74B-460CCD9F3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90" y="648794"/>
            <a:ext cx="5953454" cy="5560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7B7BE39-1BE8-0FE1-AACA-939EDF079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355" y="647314"/>
            <a:ext cx="5191357" cy="556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0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26B28B-ED48-055A-02F6-08D9F1A5C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2" y="1397379"/>
            <a:ext cx="10976815" cy="40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14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173330B-EDB7-0AB9-2DE7-B31ABC651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20" y="681037"/>
            <a:ext cx="5582762" cy="3930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AA4AB76-5185-E86A-3C67-C748F6E9B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618" y="681037"/>
            <a:ext cx="5384554" cy="39213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4998291-231B-9840-A0C5-17C48436C1E1}"/>
              </a:ext>
            </a:extLst>
          </p:cNvPr>
          <p:cNvSpPr txBox="1"/>
          <p:nvPr/>
        </p:nvSpPr>
        <p:spPr>
          <a:xfrm>
            <a:off x="247620" y="4746694"/>
            <a:ext cx="6188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1. Chu Hải Hà, Các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chú hải quân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bảo vệ ngư dân,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sản phẩm mĩ thuật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từ màu bột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1037596-866E-5A7A-6C33-53C3AC561C83}"/>
              </a:ext>
            </a:extLst>
          </p:cNvPr>
          <p:cNvSpPr txBox="1"/>
          <p:nvPr/>
        </p:nvSpPr>
        <p:spPr>
          <a:xfrm>
            <a:off x="6250856" y="4737699"/>
            <a:ext cx="6188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2. Lê Minh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Công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Thu </a:t>
            </a:r>
            <a:r>
              <a:rPr lang="en-US" sz="1800" b="0" i="1" dirty="0" err="1">
                <a:solidFill>
                  <a:srgbClr val="242021"/>
                </a:solidFill>
                <a:effectLst/>
                <a:latin typeface="Arial-ItalicMT"/>
              </a:rPr>
              <a:t>hoạch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 </a:t>
            </a:r>
            <a:r>
              <a:rPr lang="en-US" sz="1800" b="0" i="1" dirty="0" err="1">
                <a:solidFill>
                  <a:srgbClr val="242021"/>
                </a:solidFill>
                <a:effectLst/>
                <a:latin typeface="Arial-ItalicMT"/>
              </a:rPr>
              <a:t>lúa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 </a:t>
            </a:r>
            <a:r>
              <a:rPr lang="en-US" sz="1800" b="0" i="1" dirty="0" err="1">
                <a:solidFill>
                  <a:srgbClr val="242021"/>
                </a:solidFill>
                <a:effectLst/>
                <a:latin typeface="Arial-ItalicMT"/>
              </a:rPr>
              <a:t>giúp</a:t>
            </a:r>
            <a:r>
              <a:rPr lang="en-US" sz="1800" b="0" i="1" dirty="0">
                <a:solidFill>
                  <a:srgbClr val="242021"/>
                </a:solidFill>
                <a:effectLst/>
                <a:latin typeface="Arial-ItalicMT"/>
              </a:rPr>
              <a:t> </a:t>
            </a:r>
            <a:r>
              <a:rPr lang="en-US" sz="1800" b="0" i="1" dirty="0" err="1">
                <a:solidFill>
                  <a:srgbClr val="242021"/>
                </a:solidFill>
                <a:effectLst/>
                <a:latin typeface="Arial-ItalicMT"/>
              </a:rPr>
              <a:t>dân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sản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phẩm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mĩ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thuật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từ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nhiều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vật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liệu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66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66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Arial-BoldMT</vt:lpstr>
      <vt:lpstr>Arial-ItalicMT</vt:lpstr>
      <vt:lpstr>ArialMT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USER</cp:lastModifiedBy>
  <cp:revision>38</cp:revision>
  <dcterms:created xsi:type="dcterms:W3CDTF">2024-07-21T15:58:24Z</dcterms:created>
  <dcterms:modified xsi:type="dcterms:W3CDTF">2025-01-08T15:28:30Z</dcterms:modified>
</cp:coreProperties>
</file>